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3D376-49AF-42E2-A972-42C2BA8B6CA4}" type="datetimeFigureOut">
              <a:rPr lang="en-US" smtClean="0"/>
              <a:t>17-Aug-15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0B23-5021-4316-B6F0-CD07BF4EF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0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0B23-5021-4316-B6F0-CD07BF4EF0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1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9F62-037E-4499-A9D1-1193F9769275}" type="datetime1">
              <a:rPr lang="en-US" smtClean="0"/>
              <a:t>17-Aug-15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599F-9D1E-4E6A-B30D-3EABB80992FE}" type="datetime1">
              <a:rPr lang="en-US" smtClean="0"/>
              <a:t>17-Aug-15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488B-9D79-4364-AD37-DCA121676CB5}" type="datetime1">
              <a:rPr lang="en-US" smtClean="0"/>
              <a:t>17-Aug-15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5330-1389-4FE0-B8A1-FEECAE65E137}" type="datetime1">
              <a:rPr lang="en-US" smtClean="0"/>
              <a:t>17-Aug-15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75AF-A20C-4995-8CC6-62433B9E156A}" type="datetime1">
              <a:rPr lang="en-US" smtClean="0"/>
              <a:t>17-Aug-15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5E7F-1BD5-4F34-998E-E289B1AE993D}" type="datetime1">
              <a:rPr lang="en-US" smtClean="0"/>
              <a:t>17-Aug-15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1BAF-5409-4516-B6EF-5F2F53E3A36B}" type="datetime1">
              <a:rPr lang="en-US" smtClean="0"/>
              <a:t>17-Aug-15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65B-076E-4870-A92C-59D9A265DA1B}" type="datetime1">
              <a:rPr lang="en-US" smtClean="0"/>
              <a:t>17-Aug-15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5311-9A6B-42AE-95D2-022523A6B255}" type="datetime1">
              <a:rPr lang="en-US" smtClean="0"/>
              <a:t>17-Aug-15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7D7D-8DE1-43AB-81B6-4A0DF58A6A5F}" type="datetime1">
              <a:rPr lang="en-US" smtClean="0"/>
              <a:t>17-Aug-15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D8EF-9522-488A-9B77-9D1328C3178F}" type="datetime1">
              <a:rPr lang="en-US" smtClean="0"/>
              <a:t>17-Aug-15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3C8BF-504F-4ED1-AC26-CB1515C520CA}" type="datetime1">
              <a:rPr lang="en-US" smtClean="0"/>
              <a:t>17-Aug-15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Ina Sammler_August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E145-CB9A-403E-8228-A4FD563F5B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Zs6OLcmt_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Das </a:t>
            </a:r>
            <a:r>
              <a:rPr lang="en-US" dirty="0" err="1" smtClean="0">
                <a:solidFill>
                  <a:srgbClr val="FF0000"/>
                </a:solidFill>
              </a:rPr>
              <a:t>doofe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Fischlied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9951"/>
            <a:ext cx="8229600" cy="4525963"/>
          </a:xfrm>
        </p:spPr>
        <p:txBody>
          <a:bodyPr/>
          <a:lstStyle/>
          <a:p>
            <a:r>
              <a:rPr lang="en-US" sz="2800" dirty="0" smtClean="0">
                <a:hlinkClick r:id="rId3"/>
              </a:rPr>
              <a:t>http://www.youtube.com/watch?v=ZZs6OLcmt_M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2058" name="AutoShape 10" descr="data:image/jpg;base64,/9j/4AAQSkZJRgABAQAAAQABAAD/2wCEAAkGBhQSERUUExQUFRUVFhYYFxgYGRkcHhYeGhseFRscFBsdICYfHSUjGiAYIy8sIzMpLDgsFiQxNTAsOSgrMykBCQoKDgwOGg8PGikkHSEqKS8sLS0sLCwsKiwsLCkpKSkpLCwqKSosNCkpKSwpKSkqKSksKSwsKSkpLCkpLCksLP/AABEIAGAAXwMBIgACEQEDEQH/xAAcAAACAQUBAAAAAAAAAAAAAAAGBwABAgQFCAP/xAA6EAACAQIEBAMFBgUEAwAAAAABAgMEEQASITEFBhNBIlFxBxQyYYEjQlKRocFysdHh8CRigqIVM3P/xAAZAQACAwEAAAAAAAAAAAAAAAADBAABAgX/xAAlEQACAgEEAgAHAAAAAAAAAAAAAQIRIQMEEjEiQRMyUWFxgZH/2gAMAwEAAhEDEQA/AHjiYmKXxCFcAHtU4k6inp0fIKh2zkOsZKoASqu3hGYnva9rd8EHM/OlPQpeVruRdY1sXb0HYfM6YSfNvPUtdMklhEIgwjCMbjNa5LaXJsNgP3xuMWxTcasYx43ky4ayWlYe7TSoV7EnxeeeFmZH9Yi38OGBy37TFZlhrQsUhsBMpHRk7738B+R/TbCReUsbsSScVEhNxffe/ftr9P8ABgnARhuHB4Oq1bFb4554J7SK2liWNGVo02DrmsPwg6G3lrgsofblt1qX1Mcn8lYfvgfBj0d3pvvA28TAjwn2p0E9h1ekx7SjL/21X9cFaTAgEG4OoI1v6YzQzGcZdMvxMUviuKNFDgZ565xWggzaNK9xEh7nuzf7V0v+XfBKTpjm/nfmI1tZJLe8YOSIf7AbA/8AI+I+oxuKti241fhxx2aitrXmkaSRi0jm7E7k/wBu3ljyyj+p/ti0tc4qVt31wwlRxm7yyZvLFQ/98QMB2B9cXtGd8vnpbQWsP3H54llJMtDA6f5/TFysovca+Wuv1GJ1R3RfpcfLzxcemRpmU9tiP2OIU/ueedb6j9f3xt+X+b6mjb7CQhL6xtqh8/D29Vsce68vlaSOY2AmPhAYMZMptZUABBubAX7E2xgR0MSQdWYykPOIEWIC5YAMxOYEaBlst1JJOoy4w2n2MQhNSXEd/J3tGgrgEP2U9tY2Pxf/ACP3vTfBcDjluuoTFO8QOZo5GQFb+Iq1rrbW9x21vhvcs89TU6RQ8TjkjLg9OdhowFyFm7h7D6ggm18ClFI6GjuHLE/QT8+V5h4dUuDY9MgerWT98c3Y6B9qqE8Lnt2MZPpnGOf8E0xfe/MkXbD54KuA8lKYvea1+jTZVZSCM0l9QFGp1sfn3AIxj8mcHjmeSeoP+npl6kg11/Co87kG4w0k5M9+pi1ZdXkW8Ua6ClB1UKPvPa2Y9/h2AxJS9FbfQtcn+hbHjHD0ayUMjIrCzNMQx1BGgB3sNL31I0vgkrOG0cxCl3pHZZAIqlCoBeJUGRjYEBkRtzcgnBXyl7PaWlbNm94lQ2zNltGd7KguFPrc/PBbPSq4Kuqsp3DAEH1B0wOUhvS05V5pfgS/HuWXSnSEpYGum6UiIZLxume4CXO4238PyudbByIr3tOy5bZi8BVV8uoTJdb+lz5YPecvZzEI1ko4B1BKhMYJ6bKTZ7x5gtrHXLbv540HOSTUa0wMcTqztZLWtYC6oqHJEGBI8N2te76kG7b6Aaukk7awbjliihm4dEiMzdMyR3sw8RLBi6qwOU3vYkaEXwMcyctyUTZKd5yJgmbLaNB48i5ygsLMV3t8XfXFeXOPzvOIqGmgieQjqhDI0agaZpF+FTqdQb2sNcEfHeVeIT2NSY54BctBTMY2OmjDOLMR5E4zTiyUpLxQKCoj4Y/TpgtTXXyvKbssTNpkp0HxNqQT8/oGRyjylIv+prWM1U4+9YrCp+5GPhB8yB8h5kHSmggiOSaOKamu8DvGYZ0OpMc6MMswNyLgjfbthmcncfaspI5nQoxurAggXGhKX1IPY4ymnkNpRp0/4evNvDuvRVEQ3eJwPUC4/UDHMwOH9Te0yFnW6OsTPkEpMZUEsUUuoYugJG7DS+uFR7ROXzSV0gtaOUmSM9rMbsB/C1x9R54Lpv0L7uprlH0E3suoVkp2RtVkq4w4JFiI0Mot53bLf0w1+J0rSQSRoxRnjdVYbqSCA30NjhAcmc1+5yKWBKdaNzbsArRvp/C99PwfPDjj9olIUD3nyHZ+hNlPoctsVNZD7fVi9NJ+jS+y2ilElU8iiLIY6cxD8USAlyfvE5hrub+mGCTgd4fzrw9yenUQhibkEhCTa1zmtfQD8sePOfGJRDClIBI9RMIxlcDwhWdrONtF3Gtr2xgNGoQ7ugn3wM868kjiAiDStH0mY3Cg5gwsRqRbb5+mLuTuWpabqPNIC0pH2aZulFb8AYkknue/64JsTp4N1zj5I1XL/LMFFH04EyjdidWc+bHv/LyxtcuK4mKNJJKkW5MVC4riYhYGc0+zGmqg7oginINnTQFuxkXY67nfGw5i5UWtpBDNbqBQVkH3HygEjzBO47jBERhd8T5heHjAZpGWmTLTyjN4FLR9VXcbDxNa+LtgZKEfXYnuK8Lkp5nhlGV0NiP1BHmCNce3CuMVELBYZZkuw8KOVuTpttf5kYYnN1VS17xSxgjM5pJcwsyFxmgk32DX12KuRjRcn8D6MqVBGd41kKxbEvExSZQfxqmV1B3Fxpa+C8lWTmPRqdJ4CaiSWRQJWklktrHItJJIvndJEjc2+WmMGpp6RXXP0oJFN7lZ6KS+1wVzRnfUjTG14rx2JoOuPtonNo/D1FLm+VHT/wBkLaWuhtqDptgT49WKkMZqFeaSQSNBGZC8dOGIQjNcM7DtcmxG+BRTYeclFBnyjxCrnqEaF5mo1LrI05Rw9tB7tIAGbXcnTTvsGGMLOh549xpoY1pzkXIipLKPeHBNriFVNidwCQLYZg2xbVDejJNYdl2JiYmMhyYmJiYhCmFhzxKKSuzyD7CrVQ5tfK8YyG47gqV/I4LubuL1MUarSQPNLIbXsCsYG5a5AJtsLjC+41TcRqZAtVTVU0SAERr0Ywz7XZlLWAF9rnXfF8b7FdxLxpGgruIwVtgVyTkMokDfeUkxhgfiVux7E2wacFnUiadSqiaNKuNm0CSqhjnB3tZgM3yfvgUqOVWcWk4dUU3ZXhvKPL7RCSfqtsYfFZnpoxBKxkiLmbpmKWLM2XLZy9vCdyFvck7XxfD6CSk45ke8lfDFJ70KezVJzQU2YlVzDK0jW7sxYIAAbX27YvEKSommVrxCRBYqoCx0oX4UzHwAi50GoJ/LP4NNB1PeHeaondfhSFzkJFrJlHYeEdgNse//AIbilUojjpBDEDdQyqoXy+PW/wBNziW7wZ4uRkexutgWolSQL13ymJzYk2vmCnzNw3mbHyw6BhN1Xsl4hIwkaanzgC1iy5bbZSqWFvMd8F/L8HGIrJM1LKg+8zPnt6quv1GLlnI7oOUVxkg3xMUGK4wOExMTExCH/9k="/>
          <p:cNvSpPr>
            <a:spLocks noChangeAspect="1" noChangeArrowheads="1"/>
          </p:cNvSpPr>
          <p:nvPr/>
        </p:nvSpPr>
        <p:spPr bwMode="auto">
          <a:xfrm>
            <a:off x="63500" y="-447675"/>
            <a:ext cx="904875" cy="914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0" name="Picture 12" descr="http://www.stiftsgym-stpaul.at/sport/professorenteam/forelle_2005/Forelle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3276600"/>
            <a:ext cx="3838575" cy="2581275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38695"/>
            <a:ext cx="1816612" cy="90068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männlich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Der gut__ </a:t>
            </a:r>
            <a:r>
              <a:rPr lang="de-AT" b="1" u="sng" dirty="0"/>
              <a:t>Mann</a:t>
            </a:r>
            <a:r>
              <a:rPr lang="de-AT" dirty="0"/>
              <a:t>, ein gut__ Mann, der gut__ Mann, ein gut__ Mann</a:t>
            </a:r>
            <a:endParaRPr lang="en-US" dirty="0"/>
          </a:p>
          <a:p>
            <a:r>
              <a:rPr lang="de-AT" dirty="0"/>
              <a:t>Schlag den gut__ Mann nicht, schlag einen gut__ Mann nicht, schlag den</a:t>
            </a:r>
            <a:endParaRPr lang="en-US" dirty="0"/>
          </a:p>
          <a:p>
            <a:r>
              <a:rPr lang="de-AT" dirty="0" smtClean="0"/>
              <a:t>Gut</a:t>
            </a:r>
            <a:r>
              <a:rPr lang="de-AT" dirty="0"/>
              <a:t>__ Mann nicht. (x2)</a:t>
            </a:r>
            <a:endParaRPr lang="en-US" dirty="0"/>
          </a:p>
          <a:p>
            <a:r>
              <a:rPr lang="de-AT" dirty="0"/>
              <a:t>Gib dem gut__ Mann einen Fisch.  </a:t>
            </a:r>
            <a:endParaRPr lang="en-US" dirty="0"/>
          </a:p>
          <a:p>
            <a:r>
              <a:rPr lang="de-AT" dirty="0"/>
              <a:t>Gib einem gut__ Mann einen Fisch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15634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15634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48600" y="15634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4200" y="2057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2667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3124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36970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9400" y="4267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876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diariodeunalemol.com/wp-content/uploads/Hei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733800"/>
            <a:ext cx="1308100" cy="1819818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sächlich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Das schön__ </a:t>
            </a:r>
            <a:r>
              <a:rPr lang="de-AT" b="1" u="sng" dirty="0"/>
              <a:t>Haus</a:t>
            </a:r>
            <a:r>
              <a:rPr lang="de-AT" dirty="0"/>
              <a:t>, ein schön__ Haus, das schön__ Haus, ein schön__ Haus</a:t>
            </a:r>
            <a:endParaRPr lang="en-US" dirty="0"/>
          </a:p>
          <a:p>
            <a:r>
              <a:rPr lang="de-AT" dirty="0"/>
              <a:t>Schlag das schön__ Haus nicht, schlag ein schön__ Haus nicht, schlag</a:t>
            </a:r>
            <a:endParaRPr lang="en-US" dirty="0"/>
          </a:p>
          <a:p>
            <a:r>
              <a:rPr lang="de-AT" dirty="0"/>
              <a:t>          das schön__ Haus nicht (x2)</a:t>
            </a:r>
            <a:endParaRPr lang="en-US" dirty="0"/>
          </a:p>
          <a:p>
            <a:r>
              <a:rPr lang="de-AT" dirty="0"/>
              <a:t>Gib dem schön__ Haus einen Tisch</a:t>
            </a:r>
            <a:endParaRPr lang="en-US" dirty="0"/>
          </a:p>
          <a:p>
            <a:r>
              <a:rPr lang="de-AT" dirty="0"/>
              <a:t>Gib einem schön__ Haus einen </a:t>
            </a:r>
            <a:r>
              <a:rPr lang="de-AT" dirty="0" smtClean="0"/>
              <a:t>Tisch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1524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15634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2057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2057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2590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30874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36970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4306669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4876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7410" name="Picture 2" descr="House Fire Insuranc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400175"/>
            <a:ext cx="2686050" cy="2828925"/>
          </a:xfrm>
          <a:prstGeom prst="rect">
            <a:avLst/>
          </a:prstGeom>
          <a:noFill/>
        </p:spPr>
      </p:pic>
      <p:sp>
        <p:nvSpPr>
          <p:cNvPr id="17414" name="AutoShape 6" descr="data:image/jpg;base64,/9j/4AAQSkZJRgABAQAAAQABAAD/2wCEAAkGBhQSERUUExQVFRQWGBwXGBgYGBwYGBcbFxwYGBccFxgXHCYgGBwjHRcdHy8gIycpLCwsFx4xNTAqNSYrLCkBCQoKDgwOGg8PGiwkHB4pKSwpKSksKSkpKSksKSkpLCkpKSwpLCwpLCwpKSkpKSksLCwpKSwsKSwpLCwpKSksLP/AABEIAOMA3gMBIgACEQEDEQH/xAAcAAAABwEBAAAAAAAAAAAAAAAAAQIEBQYHAwj/xABJEAABAwIEAwYDBAcGBAQHAAABAgMRAAQFEiExBkFRBxMiYXGBMpGhFCNCsVJigrLB0fAVJDNyc+FTkqLxQ1TC0iU0VXSTo7P/xAAaAQACAwEBAAAAAAAAAAAAAAAAAwECBAUG/8QAJxEAAwACAgIBBAMAAwAAAAAAAAECAxESIQQxQRMiMlEUYXEFI4H/2gAMAwEAAhEDEQA/ANSHnQSnrRxrQrSUElXKkhyifQYOsGN+n9b1nPAfaCu4Wpl9Cu+ROZSU+A5dCVR8CvofpSM2X6a5P18kpbNIWqkOO68vOo+84gYZQC84hoEwCtQTPpO9VvjLitKTbMNL8Vy6hOZBmEZ0hZBHX4fc9Kq8253Pz6JSLwnrzo4pExXJ66CAVKISAJJOgHqafL2uyrHINEOc1ybfBgjUHXSgt8A+dXI2l7FiaANNV3R5CuJWetSpbFVlSZI5qCqYi5I8xThu6BEbVDWiyySzsqjy8+dEFdKE1AwOjSaQTQK4NAChzmiSKJSwN6Qm4E0EckdRQ2oiaQp0dakNo6qolUlK5FKAqCQ8vzoRQoqADTRCiKoNKIoACqIUJoiedABHeooYWhsLDKUNlRKiQmfEoyVEc9zUhcvZROwiovDMVFww28nRLgKh6AqA+YANYPKtJdlkiBvuzC2fWV3C33nD+IuBMeSUpEJA8qoOMcCXGGXCLq3+/aaVniPEkDcKHMROorZFGjyBQINc6fNbfSGuNDFGL/arQOsLyh1s5VCCUKIge6TuPKqtwp2fOqIuMScW8ufC0pRKE9CoAwo/qxHWnHZphfcOX9udUouAUDlCkyCPURV3dMDT09K6mGbdun+L1oVT0glu6QKbqoJoV0UtGCrbYBQnWiPWjJqWyoSlUcRRuMxFETR7Ja0BKiK6i6NcjtQSeVHFEqqR2+2GK598TXM0pI/r0o4oHdAJmiBo6LnRohbFFwzuaQo0txBgGkAbUaQPfyO7Z3kac1Gk07YfkRzpbQ/HfwxwDRA6USVgaTSQdaqO2LTrSzSUDT+uVHNBIW4qOxTEEsoLiyEoTuTMD5CpECk92OlUqdokotxxk1fWt2i2USptpfiykDxJVBTOp2qT4PSBh9oBoO4bPzSCfzn3p0/wtbpU6420lDjqChZTpmCt5SNCec71GcFlabYW7oHe2qu5VGykpALah1BSR8j0rkZ8VKbn36GS/RPmjSYNEoUptMnWuTjndobT6EW1qltbrv6YSVfsBWvyMewqE4a45F6o5Ld5KBp3hjIT5HSeuk1MNXwdccZEENgBf+ZwTl/5YP7Qp3bWKEAADRIAA2AA2AHKvRQ7lJSjO9MQ61FcxrT8JG3WmTjRSfKulL/ZjyRr0INJevEMNLedOVCAVE9AP609aW2nXSsl7R8Teu8RasJSGgtAyoVmzFREle0KAJ8OkVF1onFG3s1ywvg+0lQ0zoSsAxmAXqkn1FJVpVWTjgavmRs28SwOQBSJan5KT+2attyNZoXT0Wyz8nM6USd6M+dHNXM4CaAFETXS2RJofSJlbYFNgAlRAA1OsDTqeXrVZxntKs2QUtr7938LbUqzHkM4BHPlNVPtHxS6vb04bbJISgArgxnkJVKzyQnMNOvtVh4N4BZsQFn7x87uERlkahA5Dz3PlWW8pqfGEHwl2gm4dXaXjYt7kGUjYKB2Gv4x9at6mz7VSuPuD03bfeNQm6bAyEGMwGuUmfcHkdOdVG44px5jL3iXCkCSSyhQgfpKSn6yOtEZkV1ORbNgJoHSoThDjFrEW5EIfT/iNTqNYlM6qT58pg61POMEVomkxTxtHPnTi0PiNcJ0rvZHWpfoMbfIeg0AaJB1oc6Uaw1UkmgVUxeek+QqUtlLviOyQdOtME2qQ4Vj4ykJV5hJJTPpJj1NLaHi1qg4+bm5xhhq3dW2htsOOlJgBJWZBGoJIAABHOsfkS+SmS2OuS2WTifi9uxgvNPKQrZaEhSQeiiVCD61VMc7Z2ENxaoU6s81goSnXnOqtOkVomI2yVNlK0pWlQhSVCQoeYqk4ZwZhV13oaaQruzlUUqVAUqdjMTWaeE5OHHsb8El2WLzWQdUrM48tbrh55iSDPoEj51cVVVeBuGF2CXWCrO1nztK5woCQociCnlprU5i2IlpslCCtcHKkaAnzP4U9VchW3FvtP4KMpWAcVXLxdun1pQw0pxAZQka938S1qVJEcgIn878y4HEJVGikhUHcSAfmKyFzgzEFoebTd26UOLWpbYUSEl0hakzlnmPatJwbEHyclwloEDRbS8yVHplVCgY1502VSJri1pDfjPF1WVk68gJKwITmUAAToDr8RG+Ub1kvZ5hC3bhy7dJPdgkKJkqddGhPUhJUo+eWpztKuF3dytKFpcYs0pUpCdi84QlCDyWsnSBsAedO7pAwzDwgxnQkrXt4n3I09Bt6JqV91bfwVS0tDDi5AetFlCtWHM0jkpvRXyCp/ZFapbrzNNrkKzJScw+FUgGU+XSsT7Nr/OXml+IKPeHnObwr0O/Kr92Z3rot3rV0GbR0tpJ3KSSU/LlygimOttV+ylr7WW+jpJNKG1MMYk06bbhNN0a1Q+Ou0ZSV/Y7H7y4V4VKT4shPJEbq39IpV1pD8M/IOHms+OYi6cpyBKB11ygf/zg+1WjHXCGxBIkxIPqaieA+ETZNLLi87zpCnDuARMAE6nfWeZqR4ic0SPOfp/vXNzPpiPIre9EH+fWrDh+KpUiFKCVDQyYnzFV40lVYYyOezBGRyyI414fUy6MRw8w4k5nUo1nWSuBunTxDbnVz4I45bxBrSEPJADjciQdBmTrJST8udQ6HSnVJg7f15VTv7NFjidtcoOVpx4JUNgnPooR+jBny9q34PI5PTOng8jn9r9myK3Nd7M6muFdLVyJFdN+gnqx4RSzSGq6TSzWNLtUAUzIpzdGm6UzTJ6RkyP7jqwmT7U1tsPS0465oXHFSTzCQAlCZ6CCY6k04aXHypJNQ472CvU6Q7cTKR7fT/tVZ4GwT7Ki4BEZ7l1WvNIMIPmI51YDcaARXJxRNKWJc+X9aHPLpDttwE6VRuPMXvLRxTzbXfWwbTnkkBtQKgTodQQoT7VbQI1pOIYYm4YcZcnI4koMbiekjcb1ep12EZOT0YI/2lXP2hbzQS33iUpUnVSSUaBWp+KIE9BVq4c4jubhhy6eckIJYabaTlWt54ZEHNqAEyT5U0wLg9pt24ZcSl1IyKSpQ8QBzfI6culXPs8wtNum7ZSPCFocRmM/Egxr5KQRPSs85HT4musTmeRDYfwx3DrTCsqm7RKbh4gyXrl2e7CweScsgHlB51UO0vGitxLIVOXxr13UrafMD96r3duKtLdxT6gp2VPvqB0U4R4UgnkEhKQKy7hnDVX98nPqFKLjp5ZQZV+eX3p1vjH+i5W6HGAWq7K8ti7ol9AP7LkgTPQgGtBbxA2uLNrIPdXzYQuNg63DYJ/6fZdcO1HBs9ql5A8VuZ0/QMA/IhJ8hNd8Svym3bu0aqYUh+N8zbgCXk+6VA+UTVMb5R18FsscXo0CKAJmuTNylxKVtkKSsBQI2IO30rqU861e0c1+9Fd7R8QXb4a6ptRQ4soQkgwrxKEwRzyz9aYcB8BIskd45C7lQ1VuETOiCdZg6nnTPtpuCpm0ZT8TjsxMfCnKJHqvfyq+OHwnyB+n/asOammOyPjC0Qd9jh1Sge5/hUS4snUkknmaIUAK5N26Zyat17ByoAUIoiqPypZQUag8SsPtF9ZsxKEq71WnIKAH5RU2quuCWwN2FmJMJG2yATvzkkn28qfg6tD/AB3q9lvJOb3oyNaNadfOaKK9CvRsrpj62ckV1y1HNLg0/aVzpdLRpx3tDO6+L+v651yFLuDKiaQKuvRnp7bBFEaOdaImrFAwZFCKOIogKAAaW81LSk6+JKhoYMEEaGkE12feShkqcUEoSklSjsBzJNLsfhXeygtslV13iROdofDME5isR7KPsKFrcOOXTzUZLe2jvlBQzPLOrTcpOiJJJTMnnvFKubwtYY0GSE3b7aGmcwhazoiWwB4SUiQTAEyTXX7OiytEMhchsFx5w/icV4lEnnBMa9BWXFi+7bOjkzcp4opHafjZOVmdVnvF/wDp+smPSpzspwHurcvqELe+HbRCdvmZPsKz+1YXiWIJSAZec9ciBufRKR9K9AMYRkSlCcoSkAATsAIAFGZu30GHintjV9lKklKhKVDKQRuDvVU4Zt8rJt3fwFduvTdBJAMdChQV7iruuwV1B96g8RswlZWIGeAr/MnQfSB7Cjxk5ri/ktnatbn4F8BXINoGYCXLVSmHUjkpJPiHkrUwKsVUOz/u2KofU4EMXqMigdlPIhITIEJUowR1lWtX2IrVP6OZlnT2Zn2vsqS9ZPFX3SVFMfoqCgsn3Ty/VrRbk6KA5g/WflUB2kYV9ow14fibHep/Y+L/AKZrgMU77CUO6yppAMaHNmCTt5g/Wsmdewv7oQ3imV3f924AfhIk/Pl8tqiylSVpBJ5Hc6gxB9KVidwFOqA/BCT6xmP5gVzFC2Yv47T7J5K5EjUbiojF7uTlB0Tv603tL9Tem46HketN1yCQd5M+vOpmNMicPF7JfDcRzDIrfkev+9SRMJURosJzNnotEKRy2lIHuaqwMVZWR4UzvAn5Cor7aVIrS+nSpFuwnFE3TDb6NAsSR+ioaKST5KkecU6rNeFMcVZ37lorVm4V3rf6qiCVR5aR+z51pJruYr5I2132vkIqg0/tkaT1pk2nMYqSSKvQzEhu7bzqKaKEHXSpM1xeaCt6qq0WvHvtDNRpIFdFpjSkg0wzNaDVRE6UZNEdKAFMwTrsNTWccdcVW16AwHFJt2nEqfe1CDE/dISNXFGNOWk8qnuKLy8LrdraoyB0Zl3JIytpBhYE7GCPWdOdRTdkpB+zloJtWVZhJStV25uHHCPhTOsdTGwpNbp6RsxrihtgtnneVfrSsLcEW6FqksNRAUI0BIkJEaDXciqvxpiy7h9FkxqSoBQBgKWdkyeQ39fSpvjPif7M3CTLznw/qgyCo/w/2qjcDAfbmnVgqQ0S85zOVAKifPWPWpyNSuK/9Lrvs1TgbhJjDnm0OHvLx1C1Ej4W0Jy5gnrqQJ5+1ZBxK8tu8uEBa4S84keI8lqHWtXbQpXESHE6tlgkkGRlUlQT6Aqj86zHtAZy4ldiI+9UR+1rPvM0q1pBL2SXZUpbmKMArJAKlEEk6BCuRPnWn4rjILarlCSWUrW1cJGqmlNqKA6kcxp4hzCgeRnNOxpsnFEQNAhZPkIifqB71pFlhv2TD74xLqm3XHCTMrUHCfLQEDziiN+yW9PQk2rd9artyoZXQFNLH4VjVJHr/PrUpwRcOqtclw4lb7Si2uPiTl0Ac6qjWRoQQarnDrHdWVmZ1W0FaciDmiesKB+fSn1/3iH2r23KQVFLN4lRhKkEgIWehBMZh1HnT6+LRSp2tFyDYVKVfCQQZ6HQ+mlZxgysmDBMpILisgB1CA4op9difetDxJv7h8a6oUNN/hP1rILRgIQlI/CkD6a1k8ihFfbOh67jjbXdB4Qnx5VdFIhWU+SgQPKPOmmHsqWwH1buqU4ryzKJB8tIHsKjeLbfNahQHwOgE9AtMbeqKuOFMgW7SdwG0jqD4R9Kw9TPXyT5GRrGv7ISaZXOKBL60OGNA4lR5pUAY9QZFSNykBRCdpqv8a2mZFssbkqaPsQpP7xq86bDDKpNMkrC870FQEIJhPUgaEnpJ5eVXFGw9AKqrDIQlKU7JAA9qeDE3Afi+lLyTy9GTNDp9DbEFgYxYyegPupYj61rijrWQWzH2rFrUDUtJS4s7QUlSx6bj51sBNdLxFqR2tTKO1kjc08BpFsiAPnXVJpze2aonSCHSuS3MopazFMXnJNCRF1xQgq1k0VHFEacZGGqjB1E7USRQqARR+1du7bbRdWz7iUIhLjaScu/hXGx1MH2qn4L2kpKMt0PGkEhxI1X0SpI0n9b5itrQ5Gh2NZN2wcFW7DSbplORS3AlSU/AcwUcwH4Tpy01pD3D2jbFKkZzjOLquHlOL3VsOSQNgPT661pmB8MG0wu4UtJDzrK1LndIynIny0MnzPlWa8KthV9apUMwL7QIOoIK0ggjnW+42gLYeChILS5/wCUn+vSs913tmnHO9/0VrhHGktuYewluXHWEFS5iEISrL5kzPz5zVF7XLfJij2s5ghe22ZIMVd+EMCWq4sbmIaas20lRIErUDAA3OivqKYdqHDbT98XDdMsy2kEOFYkpkSISREQNDuKdXaEStEJ2JOZb9xXIW7hPsps/wAK0LizGWn8FfuW1Ql5tI8woqCSDGxnQ1UuzzC7e2edSb+3UX2iynu1HMCSDIzpA2HPnVg7RrQW+DuNpSkJLjaQAIAAIgj2QKhfiD9oSLNw4Sz3fheaabcQD+khMkH/ADJKk/tV24dxlD7SVwFNupyOo30IhaSDzFTGD/8Ay7P+mj90VmN9fHCr99Ckksu/eoSD+nKkEdNZSfL0FVwZO3L9GjNGkmjVMDvcuaycVnW2gKQo696wrwoM/pD4D/lB51nUa61NcE8Wuu291cOJSlDfdttgJGqirQFR1VqsaT6AVz4owjuHjl+BclPP1Bnz+lJz/wBHPzexnaMJdQ6wvZ1MA9FCcp9eftUXw5i6kMrt16PNKKfRPl11ke4p2lZBBG41+X9fSmnE4Db7N4kENu/dvRyPM+sa+qayr3xfyMmVlx8X7Q6NMeIW/wC8WjR/ClTqh/mMjX0SKl2LOXUo6kajYjeQekVE3b4dxF9YPhbSlsHloAD9QatD+7/CYxuIbf8Ag9NN726Dbaln8In1PKurToUJBkdeR9+frSv7LTceBQlPPy5T660en2ZE0n2TfY5hksvXa9VurKB6J1P1P0FaI2JIFUjsegW1wxzauFeuqRBI9Un5VfbZvxf1zrp42lPQ+p3X9Dtrej2pJFLNSPOFyCRpTEHX0qSIps/b8xvVpYnJDfY3OhpJo1bUYFMRmDJojRkUQFBAI0qrdqeGqfwxSW0FakrS5AEkBJOYjnsatAOtdnkkIGsbUvJ6H4O6PNXAzIViVoDMd+g+eipH5VuuJpJYdAkktrAA3JKSAB51SMX4ZbtsasXGhlQ84CUjZKwozlHIEEH1mtAIrBkfSZ1cC7aKT2f2lw422u6JDbSQi3aIgDL4S4pJ3VpAUfOI0q5XVml1JQ4kLQRqlWo+R/70tVUvtZeUmxQUkpPfASCQfhX0qibqvYxwolkurgOy/wDKt7frf+6qxxTw/iCkfZEKL9sVBbalqhbeUGEKUd0idJ8ojasxGJO/8Rz/AJ1fzqQsrG8e+APK85VHzJrQofpGV2n7PQDSYSPIAfTyqj4lw6nEcdLToPdtW6CcpgmIgEnqV6xTnssSv7EVLJMuriSSYASDv5ipbhY58bxBcD7ttprz1AVP/T9BVMc/c0My1uUzn2i2iLaztmbdtLbRuWgoJECAcwnmTmA1NPeK2EqAnoYPQyOdde03C1v2C+6BLjakupA38B8UDmcskDyqlO8RKvG23CrQpgpB+BY0XI8yArXkaPIXRzcy5TtDeuj1v31rcNRPgK0j9ZOo/hXOpHAT94RuCkg/OsddLf6J8Z/9iRE8HcQpFotbn+JbIIBO5QfgHsfD7jrVawHDFuy44TkWcxE/GZOp6iZqIxBCmXXmgSBmUhQ6gKkA9R4QfYVerBjI2hPRI/LX61o4qdtfJp8jI0lJ3AgQNI00/hT7DL0I8J2PMdeVMTSm/iHqKRS2uzm0trsl+zuW8Vu2pISsByB8JkEzrz8X51qw2rKOBUd5jdyudG2gjykgJj2g/KtYKa6OH8TbH4oDdKokihFNLhAaGkhJpcUlQoAZ3JGw3rhNO/sgofZR0q6ozvG29jRVBRp99nSRtRm3HSp5EfRYwjnTPifG0WrTSnDCVuoa3iM8yT5ACfapotJHIVQu0vh1y+SAFhDTKHHOZK1x4RGwEJ38zFKyVtaGQvpvsccS2ee4w5Y3RdgexQpR15fBtzqWTVA4E4lfurlpp8FIQ0hxrcBRalC16/FmSpWv6o6VfxWLJ0kdPA9tsAE1SO10f3FH+un91yrxVH7Xh/cU/wCun91yqY/yHZvwK/glta26rZTjK1hbPeLUGy7ClZQmBttm+lWS2xxL9w6ltLiWRkLedBRy8YA2+Ku2Ep+4a6d2j91NPACUkgGBz5V6aPHUarfwcdtbOXZ+1ltIAgd87HoFkD8ql+DUTc4k7AE3Ib8/ukJBk9NZFc+GLcIZyjZLroH/AOVdP+E0jJcqH47x9W3RWTXr8P1rix3bNOd6hFhYOlZFa4HmvMVShISGnEqSgaDUqJgeaZ+lawlUGsj47YusNxFV+14mnSJ3yzlCShwA84kHz61fNO0Y4fKdHAVI4A3Ls9En6wP41C3OP2qgFtuKKlkkM5CVoPJJPwmToCPLSpz7yztnXnUFtYQClK95Pw7c5I08q5eWXx1+xnjY2sib+DO+Ilh7EHMg0LsesGCfeKuM1UeCMIXdXqUo1IzLJOmgG8jbX86txUlLy7dxQafbMFKzCVaSChemhBmDFPqXpEeQ3T6AahL3iVKVZW0la5jynyjU/wDaivseKl9zbjvFqOXMNjOnh6+ugq78F9mIQkLdBKjBJP5J0mPPnRMipnS7HfZfgjyFvXDycqnTJHTmB9Tp6VpUVwt7cIAAEAbCu9bInS0PlNLsMGgmk5oNKIq5YCqAoA0XnQAc60kmlKPSkAUAdAIpNGqiUdKAGOK3WRskenuYA/OoDE8RIUEj8Pxec8vT+dI47xENqtETGd8+8IXG3mR8/Km2KJ/HPxDNEbQkf170trbOX5tXL6Khx5jP2a8tbtpAORtTcbA6KAHkAF7DpVq4Txv7XatumM+qVx+knQ6eeh96z3jZanLeVH4VAgbb+HT6fKrF2RYFcNNrW6MrDoCkAnxEifEByBB57wKTlk6HgeSvpqqLyDVK7Xj/APD0/wCuj9x2rhjrDvdKNsUJdGqQ4JSqOW4ietZ3xtjabzCG3UfEX0JWnmlwIXmEdNdPIil44e9m5+RGWWkT9mjK0gbwhI+SQKZqxlxt8WpEB496FzMobSRkCfw+JBkk6iafsJhKR+qAfkKC7FsuB3J96E5ArMdEnXRO0/zNenyxVROjB/paLazDakoAiSCfVZzKPuSfnTnh1ubdJB0JcVt+m44sfvfSkvK+89I+gB/hUnhjYS2hOsBI30O3OuDj/JmrKk0kxXcaTNcnsOS62ptxIUhQIUCNCDuPrTujRt/XKnbM6hT6KPwx2WW9m+t4EuGfugof4Y/9Sp/FyA6zVb7aLw90lAPxOJTHUJSVfmRWtKNZVxuz3t/aoOqe/Us+iIJrJm0tI1YlvZCdhOX7a9PxdwY9M6M38K0/H+BrW7dS4+3mUgRoSmRMgLj4vKayXsjeLeLKRpqh1B/ZIVp7ore0a0+NNCn0yAwrgazt152mEpVETqdJB0zTG3Kp5CYroqimrJIqKBop0o09KSakAJ1pZFJQP69KOaACola0Y6UaBQABtQBoTRGgAyaJWlGrrSVGaAKF2pqyMsO/8J9C/b4T9FUwv78d0CNQpMJ9Dr9Kd9r133dqApCi2vMjMCPCuApuRvBKTr5VmFxjyhasKB8WaD+wNfnINU3pnO8rBWVrX+DrFmTc3VvaJ/GpM+5IJ9kgmtUur4pVlbOVCISAIg5dI19I9qyHA8ZCsVZe1AG2m3gI29TV0ucRJWCNgdPOdz7ioS5NmfyW8MTjknMbxRPeSZgaJjy1ny1qg4Rh7L71xaOXHcd5cocaBSVZzKwEgcjCxr5VLYpiAGZxUhI/KuPAOBJu7xd73kIt3UwkIkrOUxudNBU0ktaGf8dV06b9F0urFKFFOYqgbgJHqNTUXdYo20JWi4CQYnIkjfSIVrMfWp/iBxK0ZUqUhU/EpnvNADMDkfOs4xzg9tSSpeIqzdHG4HySqenLSmfycj9M7DhI0Xhridq+WpbQUEpWEnMIMkTVubAmvOuEcTOYalSLa4ZXmJUfuidQMsAqFaRwv2lqXbIVcIKnDMqTAETA0A0pE0p9kXXSNFzUYNVm345YUNyPI9PWpBniNo89+caVb6k/sT9SSUXzrMcQZC8TB/4bKz7uLgR7BXyrQEYs2TAUJ85G/rVStbb+8PrPJASPOMx191Vj8q09aNnjNPbRnHCoDXEKBH/juJA6Z0rA/emvQTRrz3iKu4xxtc5fvW1zv8UA/nXoFK/zrVhe5QvL1TOxMUR3oirSiKp3pwsMDWlE0J0oTQAYogaCd6LagAzSVrABJ0A1PtvSq5udKADDgOxn+tKOZFVC3x77P9sYcVCrZCnWiTqplSStBE/oHwc/hTVoSvwjXkKEyTtmA51F3uONocDeaXCMxSD8KRupxR0bSBrrqY0Bqn49xm7c3v2CyWEAf49yBJbCdV5OUgaT1MCImn2FZLae6RI5lRlayd1LUdVKPnygaAUq8syKyZFHsisc4tt8TcVhzQKw4hZ746JStsFaMg3UJSJPSY61mlzwJdJEShUEnKFRr+0BrpHtWnY3wnbvEv2rirS618SJCVE6HME7SJ1TG+oNVZzgrECSTiCCTJJ7x76/d0t2n8lllj5ZRzw9dIV/hLBGsp195TpT2z+0suh11t4pGipB2iKtV5gl6zAN3mEDxJRInTTUA/Pek95dTPeo9O6A9tOX86rzn9kVeOk0yAxriVtxpTaAsKMbxsDrNa5wRgrdrZtllGtw006sqWfiKOQIIHxGqEQ7MkMHWTLOp9yTV74d4kKrdfeJCnWkEgNjLmQkD4P1gJ020FW5qiuD6eNcZGmK4JcOghVxd5TPhbcaSmDyhKASBG3r51T7/ge0bJLztwg7ytaATOp3Rr7Vo3cJumw6xcLLbgkEKO2mhAgpUOlVi/7O0TmU0HOU51qPluZ2qPRt6fozy+RhiJCFXTh8igD5lH8KibW/KXE90VpEjdUzr6DlWnHs9a/8r+9/OiTwOyhQP2XUa654+hoetFHDYxUK6MXKkGUGD5c/bnTjG7TukhaG3VfpJAkpHVM+JQ9pHWk8M93ckqCgQmJSfi90nUJrPU6OdeNx7RacEfLhQVJjUHfQxrMdN6k7RiGnlkEFXlzgf7VHAUt5ERruAd9iRMVn1tbRPi+T9NNfDZlvac1lu21jTM2NRvKVKE+tXvBOK0uNIXnKVFOu4Gb8WvqDXXEsBafUlTqAogeGeQMHSP6+dNDw4gfCopHSBH0FMm9Ql8onyfInI9yWJnF3eThI35EfOpKx4g5OD3H8qpP9huI1QsT5SmpC04gfto71tK0z8QgH2KRHzFXjI0+2Jx09+zRGXgoSDIO1dKr+F8X272mfIr9Ffh+RmD7Gp1Lojeuimmb09ilClGktGl1YkSRSHjApadjSSkmgDCO0/iR03ORbZZebC2itJlLrDkkb8iOUc1dKe4h2prNq8tJh+4cKGhP+CygQFb/GSpUHrJ/CK0Hi7gBm/cYWsAFtQznYrb1JRp5x9aqCewdBeWS+QzP3YSJXHRRIifMUvT2WO3B+Dos7UBS0m4uIW74gSkfhRvJPMjrPSpcUu17H7FsAZXCf0i4Z+gFC57MEpJLF1dNEyYK86ZO0hQ2FZ8mB12ZMuB297EA60MtR7/BWKNGWrpl4Ts4CFbazpEfzqPDmLIUErsQ4OZbOnlGtJeCzO/Gv4LCmgaYMXlyQM+HXc88obI9pVXJ69vJOXDLnLyzFIPvBqqw2VXj5GSDrYUIIB9ab22H906l1swUnVJ2I5idwI/KmZvr+NMMf+Y/nXWxurwqAdw+4Qk/iTCoPmM21WWO57LrDknsqWM4xc4NfPIYKSy/96hCgSjKsyCACIIgp0PLnV0wK/wAVu2Evo/s9KFiRm72TqQZykwQREGmvaHwg7d2jK22yp9pWUJEZi2vU6dQQNPNVJ4Hub2ytPs72H3S4USgpyaJVrBzK/SmtaT+Toy3otltaXGoceZ8sjKt/2nP4VIJVsNfM/wBbVXjxFc//AEy8/wD1/wDupynHHdD9hvZ/00/TxVRpjk1+yXAM+lVzHOAmnz3rCvs10NnEaJWeXeJGmuxIHqDUu3iCikHuLhM8i3qPWDTy1JWJCFJ8lDKflO1VXJdNE0ppGZW3FzrDpYvE9zcI+BRENuEapzHklWgzDSDy2ptedoiEuZ2UFzv2UZWj/wCG8ha0hKgNSMpjTfw7TpofE/B7eINFDqcqwD3boHiSddCeaSTqKpauxB1Hcrt7hKXUAFalgxnBkFsAaAHr0mmKOukZfpzJZEJWUjOSpYACjG5AhWgHWu7eHLP4fnA/OoodmV7MnEnQqBJTIE84gCuy+x8HVWIXhJ38XP50peN3tmb+Kt7bJT+ynOg/5h/OkLwhZBBSCDvJGo+dNLfsjbTOa7vFzt96Uxv03/2qRPZvbAb3E/8A3Dn113q38aS38aSJa4DUtfxBCSdtCfaOXrU9h3Cq2D4LlwAfhKQU/I7e0U6tuDbZEKDZChse9dn9+n9rhqWzKc2umq1K+iiadGNT6HTCQ6ZTAjelkUSaNNNLhc6MUKFABUR5UKFSApZ0oqFCgkMikgUKFBAbYoo1oUKADAoqOhQAmPIUpe1ChQAUUqKFCgBIo2xrQoVDJC50oUKFBARojQoVIClHSiFChUAHRA0KFAARvQO9ChQB/9k="/>
          <p:cNvSpPr>
            <a:spLocks noChangeAspect="1" noChangeArrowheads="1"/>
          </p:cNvSpPr>
          <p:nvPr/>
        </p:nvSpPr>
        <p:spPr bwMode="auto">
          <a:xfrm>
            <a:off x="63500" y="-1049338"/>
            <a:ext cx="2114550" cy="2162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6" name="Picture 8" descr="http://www.sbjakob.de/symbol/hous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429000"/>
            <a:ext cx="1626511" cy="1660525"/>
          </a:xfrm>
          <a:prstGeom prst="rect">
            <a:avLst/>
          </a:prstGeom>
          <a:noFill/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weiblich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klein__ </a:t>
            </a:r>
            <a:r>
              <a:rPr lang="de-AT" b="1" u="sng" dirty="0"/>
              <a:t>Maus</a:t>
            </a:r>
            <a:r>
              <a:rPr lang="de-AT" dirty="0"/>
              <a:t>, eine klein__ Maus, die klein__ Maus, eine klein__ Maus</a:t>
            </a:r>
            <a:endParaRPr lang="en-US" dirty="0"/>
          </a:p>
          <a:p>
            <a:r>
              <a:rPr lang="de-AT" dirty="0"/>
              <a:t>Schag die klein__ Maus nicht, schlag eine klein__ Maus nicht, schlag die</a:t>
            </a:r>
            <a:endParaRPr lang="en-US" dirty="0"/>
          </a:p>
          <a:p>
            <a:r>
              <a:rPr lang="de-AT" dirty="0"/>
              <a:t>          klein__ Maus nicht. (x2)</a:t>
            </a:r>
            <a:endParaRPr lang="en-US" dirty="0"/>
          </a:p>
          <a:p>
            <a:r>
              <a:rPr lang="de-AT" dirty="0"/>
              <a:t>Gib der klein__ Maus einen Fisch</a:t>
            </a:r>
            <a:endParaRPr lang="en-US" dirty="0"/>
          </a:p>
          <a:p>
            <a:r>
              <a:rPr lang="de-AT" dirty="0"/>
              <a:t>Gib einer klein__ Maus einen Fisch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15634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16002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21336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2057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2667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31242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733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42672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49162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www.clipart-kiste.de/archiv/Tiere/Maeuse/maus_0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886200"/>
            <a:ext cx="1143000" cy="1298864"/>
          </a:xfrm>
          <a:prstGeom prst="rect">
            <a:avLst/>
          </a:prstGeom>
          <a:noFill/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572000" y="3810000"/>
            <a:ext cx="514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467600" cy="1143000"/>
          </a:xfrm>
          <a:noFill/>
          <a:ln/>
          <a:effectLst>
            <a:outerShdw dist="7184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4800" b="1" dirty="0" err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</a:t>
            </a:r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-word adjective endings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05200" y="2286000"/>
            <a:ext cx="1460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alte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057400" y="2286000"/>
            <a:ext cx="11191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ein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492250" y="22860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676400" y="22860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905000" y="2286000"/>
            <a:ext cx="1301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der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503863" y="2286000"/>
            <a:ext cx="18875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Mann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371600" y="2286000"/>
            <a:ext cx="19478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unser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524000" y="2286000"/>
            <a:ext cx="16398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euer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1914525" y="2286000"/>
            <a:ext cx="1285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Ihr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Ina Sammler_August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 L 0.0132 0.16667 C -0.00156 0.25093 0.10122 0.23218 0.11025 0.25093 L 0.20139 0.22546 " pathEditMode="relative" rAng="0" ptsTypes="FfFF">
                                      <p:cBhvr>
                                        <p:cTn id="6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1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" dur="indefinite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-0.22222 L 0.09098 -0.1537 C 0.15278 -0.10023 0.11164 -0.04815 0.08803 -0.02268 C 0.05712 0.00579 0.02865 -0.00833 -0.00313 -0.00116 " pathEditMode="relative" rAng="0" ptsTypes="FffF">
                                      <p:cBhvr>
                                        <p:cTn id="25" dur="1000" spd="-100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1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4" grpId="1"/>
      <p:bldP spid="9223" grpId="0"/>
      <p:bldP spid="9223" grpId="1"/>
      <p:bldP spid="9223" grpId="2"/>
      <p:bldP spid="9226" grpId="0"/>
      <p:bldP spid="9226" grpId="1"/>
      <p:bldP spid="9227" grpId="0"/>
      <p:bldP spid="9227" grpId="1"/>
      <p:bldP spid="9229" grpId="0"/>
      <p:bldP spid="9229" grpId="1"/>
      <p:bldP spid="9232" grpId="0"/>
      <p:bldP spid="9232" grpId="1"/>
      <p:bldP spid="9233" grpId="0"/>
      <p:bldP spid="9233" grpId="1"/>
      <p:bldP spid="92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195</Words>
  <Application>Microsoft Office PowerPoint</Application>
  <PresentationFormat>On-screen Show (4:3)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Das doofe Fischlied</vt:lpstr>
      <vt:lpstr>männlich</vt:lpstr>
      <vt:lpstr>sächlich</vt:lpstr>
      <vt:lpstr>weiblich</vt:lpstr>
      <vt:lpstr>Ein-word adjective endings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sllcuser</dc:creator>
  <cp:lastModifiedBy>director</cp:lastModifiedBy>
  <cp:revision>7</cp:revision>
  <dcterms:created xsi:type="dcterms:W3CDTF">2011-09-28T12:20:51Z</dcterms:created>
  <dcterms:modified xsi:type="dcterms:W3CDTF">2015-08-17T06:35:10Z</dcterms:modified>
</cp:coreProperties>
</file>